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21"/>
  </p:normalViewPr>
  <p:slideViewPr>
    <p:cSldViewPr snapToGrid="0" snapToObjects="1">
      <p:cViewPr>
        <p:scale>
          <a:sx n="88" d="100"/>
          <a:sy n="88" d="100"/>
        </p:scale>
        <p:origin x="94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vi-VN"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Drag picture to placeholder or click icon to add</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vi-VN"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vi-VN"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vi-VN"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vi-VN"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vi-VN"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vi-VN"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vi-VN"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vi-VN"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vi-VN"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vi-VN"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dirty="0"/>
          </a:p>
        </p:txBody>
      </p:sp>
      <p:sp>
        <p:nvSpPr>
          <p:cNvPr id="3" name="Content Placeholder 2"/>
          <p:cNvSpPr>
            <a:spLocks noGrp="1"/>
          </p:cNvSpPr>
          <p:nvPr>
            <p:ph idx="1"/>
          </p:nvPr>
        </p:nvSpPr>
        <p:spPr/>
        <p:txBody>
          <a:bodyPr anchor="ct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vi-VN"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vi-VN"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vi-VN"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Drag picture to placeholder or click icon to add</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vi-VN"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vi-VN" smtClean="0"/>
              <a:t>Click to edit Master text styles</a:t>
            </a:r>
          </a:p>
          <a:p>
            <a:pPr lvl="1"/>
            <a:r>
              <a:rPr lang="vi-VN" smtClean="0"/>
              <a:t>Second level</a:t>
            </a:r>
          </a:p>
          <a:p>
            <a:pPr lvl="2"/>
            <a:r>
              <a:rPr lang="vi-VN" smtClean="0"/>
              <a:t>Third level</a:t>
            </a:r>
          </a:p>
          <a:p>
            <a:pPr lvl="3"/>
            <a:r>
              <a:rPr lang="vi-VN" smtClean="0"/>
              <a:t>Fourth level</a:t>
            </a:r>
          </a:p>
          <a:p>
            <a:pPr lvl="4"/>
            <a:r>
              <a:rPr lang="vi-VN"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1/3/18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 Id="rId3"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vi-VN" dirty="0" smtClean="0"/>
              <a:t>Làm Việc Hiệu Quả THEO NGUYÊN TẮC</a:t>
            </a:r>
            <a:endParaRPr lang="en-US" dirty="0"/>
          </a:p>
        </p:txBody>
      </p:sp>
      <p:sp>
        <p:nvSpPr>
          <p:cNvPr id="3" name="Subtitle 2"/>
          <p:cNvSpPr>
            <a:spLocks noGrp="1"/>
          </p:cNvSpPr>
          <p:nvPr>
            <p:ph type="subTitle" idx="1"/>
          </p:nvPr>
        </p:nvSpPr>
        <p:spPr/>
        <p:txBody>
          <a:bodyPr/>
          <a:lstStyle/>
          <a:p>
            <a:r>
              <a:rPr lang="vi-VN" dirty="0" smtClean="0"/>
              <a:t>Vinh Bui</a:t>
            </a:r>
          </a:p>
          <a:p>
            <a:r>
              <a:rPr lang="vi-VN" dirty="0" smtClean="0"/>
              <a:t>Đà Nẵng, 05.01.2018</a:t>
            </a:r>
            <a:endParaRPr lang="en-US" dirty="0"/>
          </a:p>
        </p:txBody>
      </p:sp>
    </p:spTree>
    <p:extLst>
      <p:ext uri="{BB962C8B-B14F-4D97-AF65-F5344CB8AC3E}">
        <p14:creationId xmlns:p14="http://schemas.microsoft.com/office/powerpoint/2010/main" val="1804289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KANBAN- MỘT KHUNG LÀM VIỆC DÀNH CHO TEAM HOẶC CÁ NHÂN </a:t>
            </a:r>
            <a:endParaRPr lang="en-US" dirty="0"/>
          </a:p>
        </p:txBody>
      </p:sp>
      <p:sp>
        <p:nvSpPr>
          <p:cNvPr id="3" name="Content Placeholder 2"/>
          <p:cNvSpPr>
            <a:spLocks noGrp="1"/>
          </p:cNvSpPr>
          <p:nvPr>
            <p:ph idx="1"/>
          </p:nvPr>
        </p:nvSpPr>
        <p:spPr>
          <a:xfrm>
            <a:off x="6668085" y="2092568"/>
            <a:ext cx="5373860" cy="3615267"/>
          </a:xfrm>
        </p:spPr>
        <p:txBody>
          <a:bodyPr>
            <a:normAutofit/>
          </a:bodyPr>
          <a:lstStyle/>
          <a:p>
            <a:r>
              <a:rPr lang="vi-VN" dirty="0" smtClean="0"/>
              <a:t>Định nghĩa:</a:t>
            </a:r>
          </a:p>
          <a:p>
            <a:pPr lvl="1"/>
            <a:r>
              <a:rPr lang="vi-VN" dirty="0" smtClean="0"/>
              <a:t>Kanban có nghĩa là “Bảng công việc”</a:t>
            </a:r>
          </a:p>
          <a:p>
            <a:pPr lvl="1"/>
            <a:r>
              <a:rPr lang="vi-VN" dirty="0" smtClean="0"/>
              <a:t>Là công cụ quản lý công việc bằng thể hiện trên các thẻ và phân loại theo các trạng thái/công đoạn khác nhau</a:t>
            </a:r>
            <a:endParaRPr lang="en-US" dirty="0"/>
          </a:p>
          <a:p>
            <a:r>
              <a:rPr lang="vi-VN" dirty="0" smtClean="0"/>
              <a:t>Giá trị cốt lõi:</a:t>
            </a:r>
          </a:p>
          <a:p>
            <a:pPr lvl="1"/>
            <a:r>
              <a:rPr lang="vi-VN" dirty="0" smtClean="0"/>
              <a:t>Trực quan hoá (Visualization)</a:t>
            </a:r>
          </a:p>
          <a:p>
            <a:pPr lvl="1"/>
            <a:r>
              <a:rPr lang="vi-VN" dirty="0" smtClean="0"/>
              <a:t>Giới hạn công việc (Limit of WIP)</a:t>
            </a:r>
          </a:p>
          <a:p>
            <a:pPr lvl="1"/>
            <a:r>
              <a:rPr lang="vi-VN" dirty="0" smtClean="0"/>
              <a:t>Quản trị luồng (Flow management)</a:t>
            </a:r>
          </a:p>
          <a:p>
            <a:endParaRPr lang="en-US" dirty="0"/>
          </a:p>
        </p:txBody>
      </p:sp>
      <p:pic>
        <p:nvPicPr>
          <p:cNvPr id="5" name="Picture 4"/>
          <p:cNvPicPr>
            <a:picLocks noChangeAspect="1"/>
          </p:cNvPicPr>
          <p:nvPr/>
        </p:nvPicPr>
        <p:blipFill>
          <a:blip r:embed="rId2"/>
          <a:stretch>
            <a:fillRect/>
          </a:stretch>
        </p:blipFill>
        <p:spPr>
          <a:xfrm>
            <a:off x="870856" y="1831915"/>
            <a:ext cx="5515429" cy="4136572"/>
          </a:xfrm>
          <a:prstGeom prst="rect">
            <a:avLst/>
          </a:prstGeom>
        </p:spPr>
      </p:pic>
    </p:spTree>
    <p:extLst>
      <p:ext uri="{BB962C8B-B14F-4D97-AF65-F5344CB8AC3E}">
        <p14:creationId xmlns:p14="http://schemas.microsoft.com/office/powerpoint/2010/main" val="450395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trực Quan HOÁ CÔNG VIỆC </a:t>
            </a:r>
            <a:endParaRPr lang="en-US" dirty="0"/>
          </a:p>
        </p:txBody>
      </p:sp>
      <p:sp>
        <p:nvSpPr>
          <p:cNvPr id="3" name="Content Placeholder 2"/>
          <p:cNvSpPr>
            <a:spLocks noGrp="1"/>
          </p:cNvSpPr>
          <p:nvPr>
            <p:ph idx="1"/>
          </p:nvPr>
        </p:nvSpPr>
        <p:spPr>
          <a:xfrm>
            <a:off x="6668085" y="2092568"/>
            <a:ext cx="5373860" cy="3615267"/>
          </a:xfrm>
        </p:spPr>
        <p:txBody>
          <a:bodyPr>
            <a:normAutofit/>
          </a:bodyPr>
          <a:lstStyle/>
          <a:p>
            <a:r>
              <a:rPr lang="vi-VN" dirty="0" smtClean="0"/>
              <a:t>Bất kể lúc nào cũng có thể nhìn thấy được khối lượng công việc, nhanh chóng thấy được công việc tiếp theo, nhận ra ngay độ ưu tiên và thời gian hoàn thành </a:t>
            </a:r>
          </a:p>
          <a:p>
            <a:r>
              <a:rPr lang="vi-VN" dirty="0" smtClean="0"/>
              <a:t>Công việc không còn trừu tượng, khó hiểu, một ý tưởng nằm trong đầu, ... </a:t>
            </a:r>
            <a:r>
              <a:rPr lang="en-US" dirty="0" smtClean="0"/>
              <a:t>N</a:t>
            </a:r>
            <a:r>
              <a:rPr lang="vi-VN" dirty="0" smtClean="0"/>
              <a:t>ó phải được viết ra như là một câu chuyện (story) hay như một sự miêu tả (description)</a:t>
            </a:r>
          </a:p>
          <a:p>
            <a:endParaRPr lang="en-US" dirty="0"/>
          </a:p>
        </p:txBody>
      </p:sp>
      <p:pic>
        <p:nvPicPr>
          <p:cNvPr id="5" name="Picture 4"/>
          <p:cNvPicPr>
            <a:picLocks noChangeAspect="1"/>
          </p:cNvPicPr>
          <p:nvPr/>
        </p:nvPicPr>
        <p:blipFill>
          <a:blip r:embed="rId2"/>
          <a:stretch>
            <a:fillRect/>
          </a:stretch>
        </p:blipFill>
        <p:spPr>
          <a:xfrm>
            <a:off x="870856" y="1831915"/>
            <a:ext cx="5515429" cy="4136572"/>
          </a:xfrm>
          <a:prstGeom prst="rect">
            <a:avLst/>
          </a:prstGeom>
        </p:spPr>
      </p:pic>
    </p:spTree>
    <p:extLst>
      <p:ext uri="{BB962C8B-B14F-4D97-AF65-F5344CB8AC3E}">
        <p14:creationId xmlns:p14="http://schemas.microsoft.com/office/powerpoint/2010/main" val="821319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GIỚI HẠN CÔNG VIỆC</a:t>
            </a:r>
            <a:endParaRPr lang="en-US" dirty="0"/>
          </a:p>
        </p:txBody>
      </p:sp>
      <p:sp>
        <p:nvSpPr>
          <p:cNvPr id="3" name="Content Placeholder 2"/>
          <p:cNvSpPr>
            <a:spLocks noGrp="1"/>
          </p:cNvSpPr>
          <p:nvPr>
            <p:ph idx="1"/>
          </p:nvPr>
        </p:nvSpPr>
        <p:spPr>
          <a:xfrm>
            <a:off x="6668085" y="2092568"/>
            <a:ext cx="5373860" cy="3615267"/>
          </a:xfrm>
        </p:spPr>
        <p:txBody>
          <a:bodyPr>
            <a:normAutofit/>
          </a:bodyPr>
          <a:lstStyle/>
          <a:p>
            <a:r>
              <a:rPr lang="vi-VN" dirty="0" smtClean="0"/>
              <a:t>Thực tế là chúng ta không thể làm tốt nhiều việc cùng một lúc</a:t>
            </a:r>
          </a:p>
          <a:p>
            <a:r>
              <a:rPr lang="vi-VN" dirty="0" smtClean="0"/>
              <a:t>Giảm tải cho bộ não bị kiệt sức vì phải làm việc 100% hiệu sức</a:t>
            </a:r>
          </a:p>
          <a:p>
            <a:r>
              <a:rPr lang="vi-VN" dirty="0" smtClean="0"/>
              <a:t>Dễ dàng hình dung công việc không quá nhiều việc diễn ra cùng thời điểm </a:t>
            </a:r>
          </a:p>
          <a:p>
            <a:endParaRPr lang="en-US" dirty="0"/>
          </a:p>
        </p:txBody>
      </p:sp>
      <p:pic>
        <p:nvPicPr>
          <p:cNvPr id="5" name="Picture 4"/>
          <p:cNvPicPr>
            <a:picLocks noChangeAspect="1"/>
          </p:cNvPicPr>
          <p:nvPr/>
        </p:nvPicPr>
        <p:blipFill>
          <a:blip r:embed="rId2"/>
          <a:stretch>
            <a:fillRect/>
          </a:stretch>
        </p:blipFill>
        <p:spPr>
          <a:xfrm>
            <a:off x="870856" y="1831915"/>
            <a:ext cx="5515429" cy="4136572"/>
          </a:xfrm>
          <a:prstGeom prst="rect">
            <a:avLst/>
          </a:prstGeom>
        </p:spPr>
      </p:pic>
    </p:spTree>
    <p:extLst>
      <p:ext uri="{BB962C8B-B14F-4D97-AF65-F5344CB8AC3E}">
        <p14:creationId xmlns:p14="http://schemas.microsoft.com/office/powerpoint/2010/main" val="1645803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QUẢN TRỊ LUỒNG CÔNG VIỆC</a:t>
            </a:r>
            <a:endParaRPr lang="en-US" dirty="0"/>
          </a:p>
        </p:txBody>
      </p:sp>
      <p:sp>
        <p:nvSpPr>
          <p:cNvPr id="3" name="Content Placeholder 2"/>
          <p:cNvSpPr>
            <a:spLocks noGrp="1"/>
          </p:cNvSpPr>
          <p:nvPr>
            <p:ph idx="1"/>
          </p:nvPr>
        </p:nvSpPr>
        <p:spPr>
          <a:xfrm>
            <a:off x="6668085" y="2092568"/>
            <a:ext cx="5373860" cy="3615267"/>
          </a:xfrm>
        </p:spPr>
        <p:txBody>
          <a:bodyPr>
            <a:normAutofit/>
          </a:bodyPr>
          <a:lstStyle/>
          <a:p>
            <a:r>
              <a:rPr lang="vi-VN" dirty="0" smtClean="0"/>
              <a:t>Với những bước đi nhỏ, chúng ta sẽ dễ dàng nhìn thấy đích đến </a:t>
            </a:r>
          </a:p>
          <a:p>
            <a:r>
              <a:rPr lang="vi-VN" dirty="0" smtClean="0"/>
              <a:t>Quản trị luồng giúp chúng ta bao quát được công việc và nhìn được bức tranh tổng thể </a:t>
            </a:r>
          </a:p>
          <a:p>
            <a:pPr marL="0" indent="0">
              <a:buNone/>
            </a:pPr>
            <a:endParaRPr lang="vi-VN" dirty="0" smtClean="0"/>
          </a:p>
          <a:p>
            <a:endParaRPr lang="en-US" dirty="0"/>
          </a:p>
        </p:txBody>
      </p:sp>
      <p:pic>
        <p:nvPicPr>
          <p:cNvPr id="4" name="Picture 3"/>
          <p:cNvPicPr>
            <a:picLocks noChangeAspect="1"/>
          </p:cNvPicPr>
          <p:nvPr/>
        </p:nvPicPr>
        <p:blipFill>
          <a:blip r:embed="rId2"/>
          <a:stretch>
            <a:fillRect/>
          </a:stretch>
        </p:blipFill>
        <p:spPr>
          <a:xfrm>
            <a:off x="0" y="2092568"/>
            <a:ext cx="6511219" cy="3255610"/>
          </a:xfrm>
          <a:prstGeom prst="rect">
            <a:avLst/>
          </a:prstGeom>
        </p:spPr>
      </p:pic>
    </p:spTree>
    <p:extLst>
      <p:ext uri="{BB962C8B-B14F-4D97-AF65-F5344CB8AC3E}">
        <p14:creationId xmlns:p14="http://schemas.microsoft.com/office/powerpoint/2010/main" val="172154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XÂY DỰNG KANBAN </a:t>
            </a:r>
            <a:endParaRPr lang="en-US" dirty="0"/>
          </a:p>
        </p:txBody>
      </p:sp>
      <p:sp>
        <p:nvSpPr>
          <p:cNvPr id="3" name="Content Placeholder 2"/>
          <p:cNvSpPr>
            <a:spLocks noGrp="1"/>
          </p:cNvSpPr>
          <p:nvPr>
            <p:ph idx="1"/>
          </p:nvPr>
        </p:nvSpPr>
        <p:spPr>
          <a:xfrm>
            <a:off x="6668085" y="2092568"/>
            <a:ext cx="5373860" cy="3615267"/>
          </a:xfrm>
        </p:spPr>
        <p:txBody>
          <a:bodyPr>
            <a:normAutofit/>
          </a:bodyPr>
          <a:lstStyle/>
          <a:p>
            <a:r>
              <a:rPr lang="vi-VN" dirty="0" smtClean="0"/>
              <a:t>Bước 1: Chuẩn bị bảng trắng: sticky note, bút</a:t>
            </a:r>
          </a:p>
          <a:p>
            <a:r>
              <a:rPr lang="vi-VN" dirty="0" smtClean="0"/>
              <a:t>Bước 2: Nhìn bức tranh tổng thể để tạo ra các luồng công việc tương ứng </a:t>
            </a:r>
          </a:p>
          <a:p>
            <a:r>
              <a:rPr lang="vi-VN" dirty="0" smtClean="0"/>
              <a:t>Bước 3: Viết các công việc vào thẻ và dán toàn bộ lên bảng</a:t>
            </a:r>
          </a:p>
          <a:p>
            <a:r>
              <a:rPr lang="vi-VN" dirty="0" smtClean="0"/>
              <a:t>Bước 4: Kéo về hàng ngày </a:t>
            </a:r>
          </a:p>
          <a:p>
            <a:r>
              <a:rPr lang="vi-VN" dirty="0" smtClean="0"/>
              <a:t>Bước 5:  Đo lường, quan sát, thích nghi và cải tiến  </a:t>
            </a:r>
          </a:p>
          <a:p>
            <a:pPr marL="0" indent="0">
              <a:buNone/>
            </a:pPr>
            <a:endParaRPr lang="vi-VN" dirty="0" smtClean="0"/>
          </a:p>
          <a:p>
            <a:endParaRPr lang="en-US" dirty="0"/>
          </a:p>
        </p:txBody>
      </p:sp>
      <p:pic>
        <p:nvPicPr>
          <p:cNvPr id="5" name="Picture 4"/>
          <p:cNvPicPr>
            <a:picLocks noChangeAspect="1"/>
          </p:cNvPicPr>
          <p:nvPr/>
        </p:nvPicPr>
        <p:blipFill>
          <a:blip r:embed="rId2"/>
          <a:stretch>
            <a:fillRect/>
          </a:stretch>
        </p:blipFill>
        <p:spPr>
          <a:xfrm>
            <a:off x="656060" y="1772557"/>
            <a:ext cx="5341257" cy="3188063"/>
          </a:xfrm>
          <a:prstGeom prst="rect">
            <a:avLst/>
          </a:prstGeom>
        </p:spPr>
      </p:pic>
    </p:spTree>
    <p:extLst>
      <p:ext uri="{BB962C8B-B14F-4D97-AF65-F5344CB8AC3E}">
        <p14:creationId xmlns:p14="http://schemas.microsoft.com/office/powerpoint/2010/main" val="206661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TẠO CÁC THẺ CÔNG VIỆC</a:t>
            </a:r>
            <a:endParaRPr lang="en-US" dirty="0"/>
          </a:p>
        </p:txBody>
      </p:sp>
      <p:sp>
        <p:nvSpPr>
          <p:cNvPr id="3" name="Content Placeholder 2"/>
          <p:cNvSpPr>
            <a:spLocks noGrp="1"/>
          </p:cNvSpPr>
          <p:nvPr>
            <p:ph idx="1"/>
          </p:nvPr>
        </p:nvSpPr>
        <p:spPr>
          <a:xfrm>
            <a:off x="6479400" y="0"/>
            <a:ext cx="5373860" cy="3615267"/>
          </a:xfrm>
        </p:spPr>
        <p:txBody>
          <a:bodyPr>
            <a:normAutofit/>
          </a:bodyPr>
          <a:lstStyle/>
          <a:p>
            <a:r>
              <a:rPr lang="vi-VN" dirty="0" smtClean="0"/>
              <a:t>Mô tả trực quan công việc: rõ ràng, dễ hiểu</a:t>
            </a:r>
          </a:p>
          <a:p>
            <a:r>
              <a:rPr lang="vi-VN" dirty="0" smtClean="0"/>
              <a:t>Định nghĩa các điều kiện hoàn thành (DoD)</a:t>
            </a:r>
          </a:p>
          <a:p>
            <a:pPr marL="0" indent="0">
              <a:buNone/>
            </a:pPr>
            <a:endParaRPr lang="vi-VN" dirty="0" smtClean="0"/>
          </a:p>
          <a:p>
            <a:endParaRPr lang="en-US" dirty="0"/>
          </a:p>
        </p:txBody>
      </p:sp>
      <p:pic>
        <p:nvPicPr>
          <p:cNvPr id="4" name="Picture 3"/>
          <p:cNvPicPr>
            <a:picLocks noChangeAspect="1"/>
          </p:cNvPicPr>
          <p:nvPr/>
        </p:nvPicPr>
        <p:blipFill>
          <a:blip r:embed="rId2"/>
          <a:stretch>
            <a:fillRect/>
          </a:stretch>
        </p:blipFill>
        <p:spPr>
          <a:xfrm>
            <a:off x="261256" y="1226121"/>
            <a:ext cx="5508172" cy="3365028"/>
          </a:xfrm>
          <a:prstGeom prst="rect">
            <a:avLst/>
          </a:prstGeom>
        </p:spPr>
      </p:pic>
      <p:pic>
        <p:nvPicPr>
          <p:cNvPr id="6" name="Picture 5"/>
          <p:cNvPicPr>
            <a:picLocks noChangeAspect="1"/>
          </p:cNvPicPr>
          <p:nvPr/>
        </p:nvPicPr>
        <p:blipFill>
          <a:blip r:embed="rId3"/>
          <a:stretch>
            <a:fillRect/>
          </a:stretch>
        </p:blipFill>
        <p:spPr>
          <a:xfrm>
            <a:off x="7419426" y="2699657"/>
            <a:ext cx="2883089" cy="3517541"/>
          </a:xfrm>
          <a:prstGeom prst="rect">
            <a:avLst/>
          </a:prstGeom>
        </p:spPr>
      </p:pic>
    </p:spTree>
    <p:extLst>
      <p:ext uri="{BB962C8B-B14F-4D97-AF65-F5344CB8AC3E}">
        <p14:creationId xmlns:p14="http://schemas.microsoft.com/office/powerpoint/2010/main" val="1357669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Bố trí các sự kiện/hoạt động cộng tác</a:t>
            </a:r>
            <a:endParaRPr lang="en-US" dirty="0"/>
          </a:p>
        </p:txBody>
      </p:sp>
      <p:sp>
        <p:nvSpPr>
          <p:cNvPr id="3" name="Content Placeholder 2"/>
          <p:cNvSpPr>
            <a:spLocks noGrp="1"/>
          </p:cNvSpPr>
          <p:nvPr>
            <p:ph idx="1"/>
          </p:nvPr>
        </p:nvSpPr>
        <p:spPr>
          <a:xfrm>
            <a:off x="6392314" y="1705092"/>
            <a:ext cx="5373860" cy="3615267"/>
          </a:xfrm>
        </p:spPr>
        <p:txBody>
          <a:bodyPr>
            <a:normAutofit/>
          </a:bodyPr>
          <a:lstStyle/>
          <a:p>
            <a:r>
              <a:rPr lang="vi-VN" dirty="0" smtClean="0"/>
              <a:t>Lập kế hoạch lớn hàng tháng, kế hoạch nhỏ tuần/ngày </a:t>
            </a:r>
          </a:p>
          <a:p>
            <a:r>
              <a:rPr lang="vi-VN" dirty="0" smtClean="0"/>
              <a:t>Review kết quả công việc, nghiệm thu</a:t>
            </a:r>
          </a:p>
          <a:p>
            <a:r>
              <a:rPr lang="vi-VN" dirty="0" smtClean="0"/>
              <a:t>Họp cải tiến Retro/Kaizen</a:t>
            </a:r>
          </a:p>
          <a:p>
            <a:r>
              <a:rPr lang="vi-VN" dirty="0" smtClean="0"/>
              <a:t>Đồng bộ thông tin hằng ngày nắm bắt tiến độ và thanh tra vấn đề </a:t>
            </a:r>
          </a:p>
          <a:p>
            <a:endParaRPr lang="en-US" dirty="0"/>
          </a:p>
        </p:txBody>
      </p:sp>
      <p:pic>
        <p:nvPicPr>
          <p:cNvPr id="5" name="Picture 4"/>
          <p:cNvPicPr>
            <a:picLocks noChangeAspect="1"/>
          </p:cNvPicPr>
          <p:nvPr/>
        </p:nvPicPr>
        <p:blipFill>
          <a:blip r:embed="rId2"/>
          <a:stretch>
            <a:fillRect/>
          </a:stretch>
        </p:blipFill>
        <p:spPr>
          <a:xfrm>
            <a:off x="684211" y="1966349"/>
            <a:ext cx="5456810" cy="3615267"/>
          </a:xfrm>
          <a:prstGeom prst="rect">
            <a:avLst/>
          </a:prstGeom>
        </p:spPr>
      </p:pic>
    </p:spTree>
    <p:extLst>
      <p:ext uri="{BB962C8B-B14F-4D97-AF65-F5344CB8AC3E}">
        <p14:creationId xmlns:p14="http://schemas.microsoft.com/office/powerpoint/2010/main" val="1379160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KỸ THUẬT POMODORO - QUẢN LÝ THỜI GIAN</a:t>
            </a:r>
            <a:endParaRPr lang="en-US" dirty="0"/>
          </a:p>
        </p:txBody>
      </p:sp>
      <p:sp>
        <p:nvSpPr>
          <p:cNvPr id="7" name="Content Placeholder 6"/>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1864375" y="1320800"/>
            <a:ext cx="8400143" cy="5040086"/>
          </a:xfrm>
          <a:prstGeom prst="rect">
            <a:avLst/>
          </a:prstGeom>
        </p:spPr>
      </p:pic>
    </p:spTree>
    <p:extLst>
      <p:ext uri="{BB962C8B-B14F-4D97-AF65-F5344CB8AC3E}">
        <p14:creationId xmlns:p14="http://schemas.microsoft.com/office/powerpoint/2010/main" val="311721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pPr algn="ctr"/>
            <a:r>
              <a:rPr lang="vi-VN" dirty="0" smtClean="0"/>
              <a:t>DISCUSSION</a:t>
            </a:r>
            <a:endParaRPr lang="en-US" dirty="0"/>
          </a:p>
        </p:txBody>
      </p:sp>
      <p:pic>
        <p:nvPicPr>
          <p:cNvPr id="3" name="Picture 2"/>
          <p:cNvPicPr>
            <a:picLocks noChangeAspect="1"/>
          </p:cNvPicPr>
          <p:nvPr/>
        </p:nvPicPr>
        <p:blipFill>
          <a:blip r:embed="rId2"/>
          <a:stretch>
            <a:fillRect/>
          </a:stretch>
        </p:blipFill>
        <p:spPr>
          <a:xfrm>
            <a:off x="0" y="940836"/>
            <a:ext cx="12192000" cy="4976327"/>
          </a:xfrm>
          <a:prstGeom prst="rect">
            <a:avLst/>
          </a:prstGeom>
        </p:spPr>
      </p:pic>
    </p:spTree>
    <p:extLst>
      <p:ext uri="{BB962C8B-B14F-4D97-AF65-F5344CB8AC3E}">
        <p14:creationId xmlns:p14="http://schemas.microsoft.com/office/powerpoint/2010/main" val="1652743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Mở </a:t>
            </a:r>
            <a:r>
              <a:rPr lang="vi-VN" smtClean="0"/>
              <a:t>đầu - Đâu là vấn đề của chúng ta</a:t>
            </a:r>
            <a:endParaRPr lang="en-US" dirty="0"/>
          </a:p>
        </p:txBody>
      </p:sp>
      <p:sp>
        <p:nvSpPr>
          <p:cNvPr id="3" name="Content Placeholder 2"/>
          <p:cNvSpPr>
            <a:spLocks noGrp="1"/>
          </p:cNvSpPr>
          <p:nvPr>
            <p:ph idx="1"/>
          </p:nvPr>
        </p:nvSpPr>
        <p:spPr>
          <a:xfrm>
            <a:off x="6668085" y="2092568"/>
            <a:ext cx="5373860" cy="3615267"/>
          </a:xfrm>
        </p:spPr>
        <p:txBody>
          <a:bodyPr>
            <a:normAutofit lnSpcReduction="10000"/>
          </a:bodyPr>
          <a:lstStyle/>
          <a:p>
            <a:r>
              <a:rPr lang="vi-VN" dirty="0" smtClean="0"/>
              <a:t>Nhiều việc tại cùng một thời điểm, không biết bắt đầu từ đâu</a:t>
            </a:r>
          </a:p>
          <a:p>
            <a:r>
              <a:rPr lang="vi-VN" dirty="0" smtClean="0"/>
              <a:t>Các kết quả của cá nhân, team hàng ngày định lượng không rõ ràng </a:t>
            </a:r>
          </a:p>
          <a:p>
            <a:r>
              <a:rPr lang="vi-VN" dirty="0" smtClean="0"/>
              <a:t>Lo lắng về tiến độ, cam kết với khách hàng</a:t>
            </a:r>
          </a:p>
          <a:p>
            <a:r>
              <a:rPr lang="vi-VN" dirty="0" smtClean="0"/>
              <a:t>Cùng lúc làm nhiều việc </a:t>
            </a:r>
          </a:p>
          <a:p>
            <a:r>
              <a:rPr lang="vi-VN" dirty="0" smtClean="0"/>
              <a:t>Mất thời gian để làm report</a:t>
            </a:r>
          </a:p>
          <a:p>
            <a:r>
              <a:rPr lang="vi-VN" dirty="0" smtClean="0"/>
              <a:t>Nhiều việc đan xen (ngoài công việc)</a:t>
            </a:r>
          </a:p>
          <a:p>
            <a:r>
              <a:rPr lang="vi-VN" dirty="0" smtClean="0"/>
              <a:t>Căng thẳng vì không đạt được mục tiêu</a:t>
            </a:r>
            <a:endParaRPr lang="en-US" dirty="0"/>
          </a:p>
        </p:txBody>
      </p:sp>
      <p:pic>
        <p:nvPicPr>
          <p:cNvPr id="5" name="Picture 4"/>
          <p:cNvPicPr>
            <a:picLocks noChangeAspect="1"/>
          </p:cNvPicPr>
          <p:nvPr/>
        </p:nvPicPr>
        <p:blipFill>
          <a:blip r:embed="rId2"/>
          <a:stretch>
            <a:fillRect/>
          </a:stretch>
        </p:blipFill>
        <p:spPr>
          <a:xfrm>
            <a:off x="140677" y="1661549"/>
            <a:ext cx="6417416" cy="4264016"/>
          </a:xfrm>
          <a:prstGeom prst="rect">
            <a:avLst/>
          </a:prstGeom>
        </p:spPr>
      </p:pic>
    </p:spTree>
    <p:extLst>
      <p:ext uri="{BB962C8B-B14F-4D97-AF65-F5344CB8AC3E}">
        <p14:creationId xmlns:p14="http://schemas.microsoft.com/office/powerpoint/2010/main" val="1315634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Lý DO CHÍNH CỦA CÁC VẤN ĐỀ NÀY</a:t>
            </a:r>
            <a:endParaRPr lang="en-US" dirty="0"/>
          </a:p>
        </p:txBody>
      </p:sp>
      <p:sp>
        <p:nvSpPr>
          <p:cNvPr id="3" name="Content Placeholder 2"/>
          <p:cNvSpPr>
            <a:spLocks noGrp="1"/>
          </p:cNvSpPr>
          <p:nvPr>
            <p:ph idx="1"/>
          </p:nvPr>
        </p:nvSpPr>
        <p:spPr>
          <a:xfrm>
            <a:off x="6668085" y="2092568"/>
            <a:ext cx="5373860" cy="3615267"/>
          </a:xfrm>
        </p:spPr>
        <p:txBody>
          <a:bodyPr>
            <a:normAutofit/>
          </a:bodyPr>
          <a:lstStyle/>
          <a:p>
            <a:r>
              <a:rPr lang="vi-VN" dirty="0" smtClean="0"/>
              <a:t>Không đặt ra mục tiêu</a:t>
            </a:r>
          </a:p>
          <a:p>
            <a:r>
              <a:rPr lang="vi-VN" dirty="0" smtClean="0"/>
              <a:t>Không sắp xếp được độ ưu tiên </a:t>
            </a:r>
          </a:p>
          <a:p>
            <a:r>
              <a:rPr lang="vi-VN" dirty="0" smtClean="0"/>
              <a:t>Không đặt ra deadline</a:t>
            </a:r>
          </a:p>
          <a:p>
            <a:r>
              <a:rPr lang="vi-VN" dirty="0" smtClean="0"/>
              <a:t>Muốn làm tất cả mọi thứ</a:t>
            </a:r>
          </a:p>
          <a:p>
            <a:r>
              <a:rPr lang="vi-VN" dirty="0" smtClean="0"/>
              <a:t>Cố gắng tự mình giải quyết mọi vấn đề</a:t>
            </a:r>
          </a:p>
          <a:p>
            <a:r>
              <a:rPr lang="vi-VN" dirty="0" smtClean="0"/>
              <a:t>Luôn bị xao lãng (mạng xã hội, sms, zalo :D)</a:t>
            </a:r>
          </a:p>
          <a:p>
            <a:r>
              <a:rPr lang="vi-VN" dirty="0" smtClean="0"/>
              <a:t>Không ý thức về thay đổi, cải tiến </a:t>
            </a:r>
            <a:endParaRPr lang="en-US" dirty="0"/>
          </a:p>
        </p:txBody>
      </p:sp>
      <p:pic>
        <p:nvPicPr>
          <p:cNvPr id="4" name="Picture 3"/>
          <p:cNvPicPr>
            <a:picLocks noChangeAspect="1"/>
          </p:cNvPicPr>
          <p:nvPr/>
        </p:nvPicPr>
        <p:blipFill>
          <a:blip r:embed="rId2"/>
          <a:stretch>
            <a:fillRect/>
          </a:stretch>
        </p:blipFill>
        <p:spPr>
          <a:xfrm>
            <a:off x="684211" y="1919946"/>
            <a:ext cx="5323683" cy="3327302"/>
          </a:xfrm>
          <a:prstGeom prst="rect">
            <a:avLst/>
          </a:prstGeom>
        </p:spPr>
      </p:pic>
    </p:spTree>
    <p:extLst>
      <p:ext uri="{BB962C8B-B14F-4D97-AF65-F5344CB8AC3E}">
        <p14:creationId xmlns:p14="http://schemas.microsoft.com/office/powerpoint/2010/main" val="1388803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698500" y="889000"/>
            <a:ext cx="10795000" cy="5080000"/>
          </a:xfrm>
          <a:prstGeom prst="rect">
            <a:avLst/>
          </a:prstGeom>
        </p:spPr>
      </p:pic>
    </p:spTree>
    <p:extLst>
      <p:ext uri="{BB962C8B-B14F-4D97-AF65-F5344CB8AC3E}">
        <p14:creationId xmlns:p14="http://schemas.microsoft.com/office/powerpoint/2010/main" val="1451042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HẬU QUẢ LÀ...</a:t>
            </a:r>
            <a:endParaRPr lang="en-US" dirty="0"/>
          </a:p>
        </p:txBody>
      </p:sp>
      <p:sp>
        <p:nvSpPr>
          <p:cNvPr id="3" name="Content Placeholder 2"/>
          <p:cNvSpPr>
            <a:spLocks noGrp="1"/>
          </p:cNvSpPr>
          <p:nvPr>
            <p:ph idx="1"/>
          </p:nvPr>
        </p:nvSpPr>
        <p:spPr>
          <a:xfrm>
            <a:off x="6668085" y="2092568"/>
            <a:ext cx="5373860" cy="3615267"/>
          </a:xfrm>
        </p:spPr>
        <p:txBody>
          <a:bodyPr>
            <a:normAutofit/>
          </a:bodyPr>
          <a:lstStyle/>
          <a:p>
            <a:r>
              <a:rPr lang="vi-VN" dirty="0" smtClean="0"/>
              <a:t>Căng thẳng từ công việc không những ảnh hưởng kết quả công việc mà còn đến tâm lý, sức khoẻ</a:t>
            </a:r>
          </a:p>
          <a:p>
            <a:r>
              <a:rPr lang="vi-VN" dirty="0" smtClean="0"/>
              <a:t>40% nỗ lực sẽ bị lãng phí khi chuyển qua lại giữa các công việc </a:t>
            </a:r>
          </a:p>
          <a:p>
            <a:r>
              <a:rPr lang="en-US" dirty="0" smtClean="0"/>
              <a:t>80% </a:t>
            </a:r>
            <a:r>
              <a:rPr lang="vi-VN" dirty="0" smtClean="0"/>
              <a:t>nỗ lực hàng ngày chỉ mang lại 20% kết quả </a:t>
            </a:r>
            <a:endParaRPr lang="en-US" dirty="0"/>
          </a:p>
        </p:txBody>
      </p:sp>
      <p:pic>
        <p:nvPicPr>
          <p:cNvPr id="5" name="Picture 4"/>
          <p:cNvPicPr>
            <a:picLocks noChangeAspect="1"/>
          </p:cNvPicPr>
          <p:nvPr/>
        </p:nvPicPr>
        <p:blipFill>
          <a:blip r:embed="rId2"/>
          <a:stretch>
            <a:fillRect/>
          </a:stretch>
        </p:blipFill>
        <p:spPr>
          <a:xfrm>
            <a:off x="684211" y="2092568"/>
            <a:ext cx="4908608" cy="3383378"/>
          </a:xfrm>
          <a:prstGeom prst="rect">
            <a:avLst/>
          </a:prstGeom>
        </p:spPr>
      </p:pic>
    </p:spTree>
    <p:extLst>
      <p:ext uri="{BB962C8B-B14F-4D97-AF65-F5344CB8AC3E}">
        <p14:creationId xmlns:p14="http://schemas.microsoft.com/office/powerpoint/2010/main" val="242474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...NHƯNG THAY ĐỔI VÀI THÓI QUEN NHỎ SẼ CÓ NHỮNG KẾT QUẢ THÚ VỊ....</a:t>
            </a:r>
            <a:endParaRPr lang="en-US" dirty="0"/>
          </a:p>
        </p:txBody>
      </p:sp>
      <p:pic>
        <p:nvPicPr>
          <p:cNvPr id="7" name="Picture 6"/>
          <p:cNvPicPr>
            <a:picLocks noChangeAspect="1"/>
          </p:cNvPicPr>
          <p:nvPr/>
        </p:nvPicPr>
        <p:blipFill>
          <a:blip r:embed="rId2"/>
          <a:stretch>
            <a:fillRect/>
          </a:stretch>
        </p:blipFill>
        <p:spPr>
          <a:xfrm>
            <a:off x="2060317" y="1914072"/>
            <a:ext cx="7874000" cy="4191000"/>
          </a:xfrm>
          <a:prstGeom prst="rect">
            <a:avLst/>
          </a:prstGeom>
        </p:spPr>
      </p:pic>
    </p:spTree>
    <p:extLst>
      <p:ext uri="{BB962C8B-B14F-4D97-AF65-F5344CB8AC3E}">
        <p14:creationId xmlns:p14="http://schemas.microsoft.com/office/powerpoint/2010/main" val="107691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Thực tế THÌ KHÔNG CÓ MỘT GIẢI PHÁP HOÀN HẢO CHO MỌI VẤN ĐỀ....</a:t>
            </a:r>
            <a:endParaRPr lang="en-US" dirty="0"/>
          </a:p>
        </p:txBody>
      </p:sp>
      <p:pic>
        <p:nvPicPr>
          <p:cNvPr id="4" name="Picture 3"/>
          <p:cNvPicPr>
            <a:picLocks noChangeAspect="1"/>
          </p:cNvPicPr>
          <p:nvPr/>
        </p:nvPicPr>
        <p:blipFill>
          <a:blip r:embed="rId2"/>
          <a:stretch>
            <a:fillRect/>
          </a:stretch>
        </p:blipFill>
        <p:spPr>
          <a:xfrm>
            <a:off x="1169670" y="1560537"/>
            <a:ext cx="5829300" cy="4749800"/>
          </a:xfrm>
          <a:prstGeom prst="rect">
            <a:avLst/>
          </a:prstGeom>
        </p:spPr>
      </p:pic>
    </p:spTree>
    <p:extLst>
      <p:ext uri="{BB962C8B-B14F-4D97-AF65-F5344CB8AC3E}">
        <p14:creationId xmlns:p14="http://schemas.microsoft.com/office/powerpoint/2010/main" val="80329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154482"/>
            <a:ext cx="10626213" cy="1507067"/>
          </a:xfrm>
        </p:spPr>
        <p:txBody>
          <a:bodyPr/>
          <a:lstStyle/>
          <a:p>
            <a:r>
              <a:rPr lang="vi-VN" dirty="0" smtClean="0"/>
              <a:t>NGUYÊN TẮC LÀM VIỆC HIỆU QUẢ </a:t>
            </a:r>
            <a:endParaRPr lang="en-US" dirty="0"/>
          </a:p>
        </p:txBody>
      </p:sp>
      <p:sp>
        <p:nvSpPr>
          <p:cNvPr id="3" name="Content Placeholder 2"/>
          <p:cNvSpPr>
            <a:spLocks noGrp="1"/>
          </p:cNvSpPr>
          <p:nvPr>
            <p:ph idx="1"/>
          </p:nvPr>
        </p:nvSpPr>
        <p:spPr>
          <a:xfrm>
            <a:off x="6668085" y="2092568"/>
            <a:ext cx="5373860" cy="3615267"/>
          </a:xfrm>
        </p:spPr>
        <p:txBody>
          <a:bodyPr>
            <a:normAutofit/>
          </a:bodyPr>
          <a:lstStyle/>
          <a:p>
            <a:r>
              <a:rPr lang="vi-VN" dirty="0" smtClean="0"/>
              <a:t>Đặt mục tiêu theo S.M.A.R.T </a:t>
            </a:r>
          </a:p>
          <a:p>
            <a:r>
              <a:rPr lang="vi-VN" dirty="0" smtClean="0"/>
              <a:t>Trực quan hoá theo đầu việc </a:t>
            </a:r>
          </a:p>
          <a:p>
            <a:r>
              <a:rPr lang="vi-VN" dirty="0" smtClean="0"/>
              <a:t>Sắp xếp sự ưu tiên </a:t>
            </a:r>
          </a:p>
          <a:p>
            <a:r>
              <a:rPr lang="vi-VN" dirty="0" smtClean="0"/>
              <a:t>Giới hạn khung thời gian </a:t>
            </a:r>
          </a:p>
          <a:p>
            <a:r>
              <a:rPr lang="vi-VN" dirty="0" smtClean="0"/>
              <a:t>Rà soát, đánh giá kết quả công việc </a:t>
            </a:r>
          </a:p>
          <a:p>
            <a:r>
              <a:rPr lang="vi-VN" dirty="0" smtClean="0"/>
              <a:t>Dành thời gian cho học tập (suy nghĩ về cải tiến)</a:t>
            </a:r>
          </a:p>
          <a:p>
            <a:r>
              <a:rPr lang="vi-VN" dirty="0" smtClean="0"/>
              <a:t>Tăng cường cộng tác </a:t>
            </a:r>
            <a:endParaRPr lang="en-US" dirty="0"/>
          </a:p>
        </p:txBody>
      </p:sp>
      <p:pic>
        <p:nvPicPr>
          <p:cNvPr id="4" name="Picture 3"/>
          <p:cNvPicPr>
            <a:picLocks noChangeAspect="1"/>
          </p:cNvPicPr>
          <p:nvPr/>
        </p:nvPicPr>
        <p:blipFill>
          <a:blip r:embed="rId2"/>
          <a:stretch>
            <a:fillRect/>
          </a:stretch>
        </p:blipFill>
        <p:spPr>
          <a:xfrm>
            <a:off x="653188" y="2143301"/>
            <a:ext cx="5344129" cy="3564534"/>
          </a:xfrm>
          <a:prstGeom prst="rect">
            <a:avLst/>
          </a:prstGeom>
        </p:spPr>
      </p:pic>
    </p:spTree>
    <p:extLst>
      <p:ext uri="{BB962C8B-B14F-4D97-AF65-F5344CB8AC3E}">
        <p14:creationId xmlns:p14="http://schemas.microsoft.com/office/powerpoint/2010/main" val="1438865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vi-VN" dirty="0" smtClean="0"/>
              <a:t>Công việc sẽ hiệu quả nếu xây dựng một bộ Khung làm VIỆC KHOA HỌC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75427" y="7918"/>
            <a:ext cx="6693377" cy="4479414"/>
          </a:xfrm>
          <a:prstGeom prst="rect">
            <a:avLst/>
          </a:prstGeom>
        </p:spPr>
      </p:pic>
    </p:spTree>
    <p:extLst>
      <p:ext uri="{BB962C8B-B14F-4D97-AF65-F5344CB8AC3E}">
        <p14:creationId xmlns:p14="http://schemas.microsoft.com/office/powerpoint/2010/main" val="156030707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3031</TotalTime>
  <Words>698</Words>
  <Application>Microsoft Macintosh PowerPoint</Application>
  <PresentationFormat>Widescreen</PresentationFormat>
  <Paragraphs>68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Century Gothic</vt:lpstr>
      <vt:lpstr>Tahoma</vt:lpstr>
      <vt:lpstr>Wingdings 3</vt:lpstr>
      <vt:lpstr>Slice</vt:lpstr>
      <vt:lpstr>Làm Việc Hiệu Quả THEO NGUYÊN TẮC</vt:lpstr>
      <vt:lpstr>Mở đầu - Đâu là vấn đề của chúng ta</vt:lpstr>
      <vt:lpstr>Lý DO CHÍNH CỦA CÁC VẤN ĐỀ NÀY</vt:lpstr>
      <vt:lpstr>PowerPoint Presentation</vt:lpstr>
      <vt:lpstr>HẬU QUẢ LÀ...</vt:lpstr>
      <vt:lpstr>...NHƯNG THAY ĐỔI VÀI THÓI QUEN NHỎ SẼ CÓ NHỮNG KẾT QUẢ THÚ VỊ....</vt:lpstr>
      <vt:lpstr>Thực tế THÌ KHÔNG CÓ MỘT GIẢI PHÁP HOÀN HẢO CHO MỌI VẤN ĐỀ....</vt:lpstr>
      <vt:lpstr>NGUYÊN TẮC LÀM VIỆC HIỆU QUẢ </vt:lpstr>
      <vt:lpstr>Công việc sẽ hiệu quả nếu xây dựng một bộ Khung làm VIỆC KHOA HỌC </vt:lpstr>
      <vt:lpstr>KANBAN- MỘT KHUNG LÀM VIỆC DÀNH CHO TEAM HOẶC CÁ NHÂN </vt:lpstr>
      <vt:lpstr>trực Quan HOÁ CÔNG VIỆC </vt:lpstr>
      <vt:lpstr>GIỚI HẠN CÔNG VIỆC</vt:lpstr>
      <vt:lpstr>QUẢN TRỊ LUỒNG CÔNG VIỆC</vt:lpstr>
      <vt:lpstr>XÂY DỰNG KANBAN </vt:lpstr>
      <vt:lpstr>TẠO CÁC THẺ CÔNG VIỆC</vt:lpstr>
      <vt:lpstr>Bố trí các sự kiện/hoạt động cộng tác</vt:lpstr>
      <vt:lpstr>KỸ THUẬT POMODORO - QUẢN LÝ THỜI GIAN</vt:lpstr>
      <vt:lpstr>DISCUSSION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Làm Việc Hiệu Quả </dc:title>
  <dc:creator>Microsoft Office User</dc:creator>
  <cp:lastModifiedBy>Microsoft Office User</cp:lastModifiedBy>
  <cp:revision>23</cp:revision>
  <dcterms:created xsi:type="dcterms:W3CDTF">2018-01-03T07:50:27Z</dcterms:created>
  <dcterms:modified xsi:type="dcterms:W3CDTF">2018-01-05T10:21:47Z</dcterms:modified>
</cp:coreProperties>
</file>